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8" r:id="rId5"/>
    <p:sldMasterId id="2147483659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23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3584A5A-6129-4209-9D5D-84AFA4DD577E}">
  <a:tblStyle styleId="{33584A5A-6129-4209-9D5D-84AFA4DD577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237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21" Type="http://schemas.openxmlformats.org/officeDocument/2006/relationships/font" Target="fonts/Lato-boldItalic.fntdata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Lato-bold.fntdata"/><Relationship Id="rId6" Type="http://schemas.openxmlformats.org/officeDocument/2006/relationships/slideMaster" Target="slideMasters/slideMaster2.xml"/><Relationship Id="rId18" Type="http://schemas.openxmlformats.org/officeDocument/2006/relationships/font" Target="fonts/Lato-regular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8203d23822_0_123:notes"/>
          <p:cNvSpPr txBox="1"/>
          <p:nvPr>
            <p:ph idx="1" type="body"/>
          </p:nvPr>
        </p:nvSpPr>
        <p:spPr>
          <a:xfrm>
            <a:off x="685797" y="4343387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425" lIns="45425" spcFirstLastPara="1" rIns="45425" wrap="square" tIns="45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</a:pPr>
            <a:r>
              <a:t/>
            </a:r>
            <a:endParaRPr/>
          </a:p>
        </p:txBody>
      </p:sp>
      <p:sp>
        <p:nvSpPr>
          <p:cNvPr id="78" name="Google Shape;78;g18203d23822_0_123:notes"/>
          <p:cNvSpPr/>
          <p:nvPr>
            <p:ph idx="2" type="sldImg"/>
          </p:nvPr>
        </p:nvSpPr>
        <p:spPr>
          <a:xfrm>
            <a:off x="2143306" y="685415"/>
            <a:ext cx="2571900" cy="342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1944139ee4_0_8:notes"/>
          <p:cNvSpPr txBox="1"/>
          <p:nvPr>
            <p:ph idx="1" type="body"/>
          </p:nvPr>
        </p:nvSpPr>
        <p:spPr>
          <a:xfrm>
            <a:off x="685797" y="4343387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425" lIns="45425" spcFirstLastPara="1" rIns="45425" wrap="square" tIns="45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</a:pPr>
            <a:r>
              <a:t/>
            </a:r>
            <a:endParaRPr/>
          </a:p>
        </p:txBody>
      </p:sp>
      <p:sp>
        <p:nvSpPr>
          <p:cNvPr id="84" name="Google Shape;84;g21944139ee4_0_8:notes"/>
          <p:cNvSpPr/>
          <p:nvPr>
            <p:ph idx="2" type="sldImg"/>
          </p:nvPr>
        </p:nvSpPr>
        <p:spPr>
          <a:xfrm>
            <a:off x="2143306" y="685415"/>
            <a:ext cx="2571900" cy="342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8203d23822_1_32:notes"/>
          <p:cNvSpPr txBox="1"/>
          <p:nvPr>
            <p:ph idx="1" type="body"/>
          </p:nvPr>
        </p:nvSpPr>
        <p:spPr>
          <a:xfrm>
            <a:off x="685797" y="4343387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425" lIns="45425" spcFirstLastPara="1" rIns="45425" wrap="square" tIns="45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</a:pPr>
            <a:r>
              <a:t/>
            </a:r>
            <a:endParaRPr/>
          </a:p>
        </p:txBody>
      </p:sp>
      <p:sp>
        <p:nvSpPr>
          <p:cNvPr id="91" name="Google Shape;91;g18203d23822_1_32:notes"/>
          <p:cNvSpPr/>
          <p:nvPr>
            <p:ph idx="2" type="sldImg"/>
          </p:nvPr>
        </p:nvSpPr>
        <p:spPr>
          <a:xfrm>
            <a:off x="2143306" y="685415"/>
            <a:ext cx="2571900" cy="342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1944139ee4_0_18:notes"/>
          <p:cNvSpPr txBox="1"/>
          <p:nvPr>
            <p:ph idx="1" type="body"/>
          </p:nvPr>
        </p:nvSpPr>
        <p:spPr>
          <a:xfrm>
            <a:off x="685797" y="4343387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425" lIns="45425" spcFirstLastPara="1" rIns="45425" wrap="square" tIns="45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</a:pPr>
            <a:r>
              <a:t/>
            </a:r>
            <a:endParaRPr/>
          </a:p>
        </p:txBody>
      </p:sp>
      <p:sp>
        <p:nvSpPr>
          <p:cNvPr id="98" name="Google Shape;98;g21944139ee4_0_18:notes"/>
          <p:cNvSpPr/>
          <p:nvPr>
            <p:ph idx="2" type="sldImg"/>
          </p:nvPr>
        </p:nvSpPr>
        <p:spPr>
          <a:xfrm>
            <a:off x="2143306" y="685415"/>
            <a:ext cx="2571900" cy="342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1944139ee4_0_13:notes"/>
          <p:cNvSpPr txBox="1"/>
          <p:nvPr>
            <p:ph idx="1" type="body"/>
          </p:nvPr>
        </p:nvSpPr>
        <p:spPr>
          <a:xfrm>
            <a:off x="685797" y="4343387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425" lIns="45425" spcFirstLastPara="1" rIns="45425" wrap="square" tIns="45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</a:pPr>
            <a:r>
              <a:t/>
            </a:r>
            <a:endParaRPr/>
          </a:p>
        </p:txBody>
      </p:sp>
      <p:sp>
        <p:nvSpPr>
          <p:cNvPr id="105" name="Google Shape;105;g21944139ee4_0_13:notes"/>
          <p:cNvSpPr/>
          <p:nvPr>
            <p:ph idx="2" type="sldImg"/>
          </p:nvPr>
        </p:nvSpPr>
        <p:spPr>
          <a:xfrm>
            <a:off x="2143306" y="685415"/>
            <a:ext cx="2571900" cy="342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8203d23822_1_54:notes"/>
          <p:cNvSpPr txBox="1"/>
          <p:nvPr>
            <p:ph idx="1" type="body"/>
          </p:nvPr>
        </p:nvSpPr>
        <p:spPr>
          <a:xfrm>
            <a:off x="685797" y="4343387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425" lIns="45425" spcFirstLastPara="1" rIns="45425" wrap="square" tIns="45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</a:pPr>
            <a:r>
              <a:t/>
            </a:r>
            <a:endParaRPr/>
          </a:p>
        </p:txBody>
      </p:sp>
      <p:sp>
        <p:nvSpPr>
          <p:cNvPr id="112" name="Google Shape;112;g18203d23822_1_54:notes"/>
          <p:cNvSpPr/>
          <p:nvPr>
            <p:ph idx="2" type="sldImg"/>
          </p:nvPr>
        </p:nvSpPr>
        <p:spPr>
          <a:xfrm>
            <a:off x="2143306" y="685415"/>
            <a:ext cx="2571900" cy="342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showMasterSp="0" type="obj">
  <p:cSld name="OBJECT">
    <p:bg>
      <p:bgPr>
        <a:solidFill>
          <a:schemeClr val="lt1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/>
          <p:nvPr/>
        </p:nvSpPr>
        <p:spPr>
          <a:xfrm>
            <a:off x="0" y="0"/>
            <a:ext cx="9147366" cy="5145465"/>
          </a:xfrm>
          <a:custGeom>
            <a:rect b="b" l="l" r="r" t="t"/>
            <a:pathLst>
              <a:path extrusionOk="0" h="11308715" w="20104100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11336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 txBox="1"/>
          <p:nvPr>
            <p:ph type="title"/>
          </p:nvPr>
        </p:nvSpPr>
        <p:spPr>
          <a:xfrm>
            <a:off x="3514083" y="4254562"/>
            <a:ext cx="2115900" cy="2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b="0" i="0" sz="1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08960" y="4783455"/>
            <a:ext cx="29259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0" type="dt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658368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/>
          <p:nvPr>
            <p:ph type="ctrTitle"/>
          </p:nvPr>
        </p:nvSpPr>
        <p:spPr>
          <a:xfrm>
            <a:off x="685800" y="1594485"/>
            <a:ext cx="7772400" cy="10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" type="subTitle"/>
          </p:nvPr>
        </p:nvSpPr>
        <p:spPr>
          <a:xfrm>
            <a:off x="1371600" y="2880360"/>
            <a:ext cx="6400800" cy="12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1" type="ftr"/>
          </p:nvPr>
        </p:nvSpPr>
        <p:spPr>
          <a:xfrm>
            <a:off x="3108960" y="4783455"/>
            <a:ext cx="29259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0" type="dt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2" type="sldNum"/>
          </p:nvPr>
        </p:nvSpPr>
        <p:spPr>
          <a:xfrm>
            <a:off x="658368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3514083" y="4254562"/>
            <a:ext cx="2115900" cy="2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b="0" i="0" sz="1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1280099" y="2481127"/>
            <a:ext cx="6583800" cy="18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b="0" i="0">
                <a:solidFill>
                  <a:schemeClr val="dk1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indent="-2286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indent="-228600" lvl="3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indent="-228600" lvl="4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indent="-228600" lvl="5" marL="2743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indent="-228600" lvl="6" marL="3200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indent="-228600" lvl="7" marL="3657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indent="-228600" lvl="8" marL="4114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08960" y="4783455"/>
            <a:ext cx="29259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658368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08960" y="4783455"/>
            <a:ext cx="29259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658368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3514083" y="4254562"/>
            <a:ext cx="2115900" cy="2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b="0" i="0" sz="1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457200" y="1183005"/>
            <a:ext cx="3977700" cy="33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  <a:lvl2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indent="-2286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indent="-228600" lvl="3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indent="-228600" lvl="4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indent="-228600" lvl="5" marL="2743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indent="-228600" lvl="6" marL="3200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indent="-228600" lvl="7" marL="3657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indent="-228600" lvl="8" marL="4114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709160" y="1183005"/>
            <a:ext cx="3977700" cy="33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  <a:lvl2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indent="-2286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indent="-228600" lvl="3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indent="-228600" lvl="4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indent="-228600" lvl="5" marL="2743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indent="-228600" lvl="6" marL="3200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indent="-228600" lvl="7" marL="3657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indent="-228600" lvl="8" marL="4114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3108960" y="4783455"/>
            <a:ext cx="29259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658368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ctrTitle"/>
          </p:nvPr>
        </p:nvSpPr>
        <p:spPr>
          <a:xfrm>
            <a:off x="685800" y="1594485"/>
            <a:ext cx="7772400" cy="10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" type="subTitle"/>
          </p:nvPr>
        </p:nvSpPr>
        <p:spPr>
          <a:xfrm>
            <a:off x="1371600" y="2880360"/>
            <a:ext cx="6400800" cy="12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08960" y="4783455"/>
            <a:ext cx="29259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0" type="dt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658368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showMasterSp="0" type="obj">
  <p:cSld name="OBJECT">
    <p:bg>
      <p:bgPr>
        <a:solidFill>
          <a:schemeClr val="lt1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/>
          <p:nvPr/>
        </p:nvSpPr>
        <p:spPr>
          <a:xfrm>
            <a:off x="0" y="0"/>
            <a:ext cx="9147366" cy="5145465"/>
          </a:xfrm>
          <a:custGeom>
            <a:rect b="b" l="l" r="r" t="t"/>
            <a:pathLst>
              <a:path extrusionOk="0" h="11308715" w="20104100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11336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8"/>
          <p:cNvSpPr txBox="1"/>
          <p:nvPr>
            <p:ph type="title"/>
          </p:nvPr>
        </p:nvSpPr>
        <p:spPr>
          <a:xfrm>
            <a:off x="3514083" y="4254562"/>
            <a:ext cx="2115900" cy="2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b="0" i="0" sz="1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1" type="ftr"/>
          </p:nvPr>
        </p:nvSpPr>
        <p:spPr>
          <a:xfrm>
            <a:off x="3108960" y="4783455"/>
            <a:ext cx="29259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658368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3514083" y="4254562"/>
            <a:ext cx="2115900" cy="2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b="0" i="0" sz="1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body"/>
          </p:nvPr>
        </p:nvSpPr>
        <p:spPr>
          <a:xfrm>
            <a:off x="1280099" y="2481127"/>
            <a:ext cx="6583800" cy="18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b="0" i="0">
                <a:solidFill>
                  <a:schemeClr val="dk1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indent="-2286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indent="-228600" lvl="3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indent="-228600" lvl="4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indent="-228600" lvl="5" marL="2743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indent="-228600" lvl="6" marL="3200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indent="-228600" lvl="7" marL="3657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indent="-228600" lvl="8" marL="4114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3108960" y="4783455"/>
            <a:ext cx="29259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0" type="dt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658368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idx="11" type="ftr"/>
          </p:nvPr>
        </p:nvSpPr>
        <p:spPr>
          <a:xfrm>
            <a:off x="3108960" y="4783455"/>
            <a:ext cx="29259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0" type="dt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2" type="sldNum"/>
          </p:nvPr>
        </p:nvSpPr>
        <p:spPr>
          <a:xfrm>
            <a:off x="658368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/>
          <p:nvPr>
            <p:ph type="title"/>
          </p:nvPr>
        </p:nvSpPr>
        <p:spPr>
          <a:xfrm>
            <a:off x="3514083" y="4254562"/>
            <a:ext cx="2115900" cy="2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b="0" i="0" sz="1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" type="body"/>
          </p:nvPr>
        </p:nvSpPr>
        <p:spPr>
          <a:xfrm>
            <a:off x="457200" y="1183005"/>
            <a:ext cx="3977700" cy="33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  <a:lvl2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indent="-2286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indent="-228600" lvl="3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indent="-228600" lvl="4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indent="-228600" lvl="5" marL="2743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indent="-228600" lvl="6" marL="3200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indent="-228600" lvl="7" marL="3657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indent="-228600" lvl="8" marL="4114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2" type="body"/>
          </p:nvPr>
        </p:nvSpPr>
        <p:spPr>
          <a:xfrm>
            <a:off x="4709160" y="1183005"/>
            <a:ext cx="3977700" cy="33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  <a:lvl2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indent="-2286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indent="-228600" lvl="3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indent="-228600" lvl="4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indent="-228600" lvl="5" marL="2743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indent="-228600" lvl="6" marL="3200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indent="-228600" lvl="7" marL="3657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indent="-228600" lvl="8" marL="4114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1" type="ftr"/>
          </p:nvPr>
        </p:nvSpPr>
        <p:spPr>
          <a:xfrm>
            <a:off x="3108960" y="4783455"/>
            <a:ext cx="29259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10" type="dt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2" type="sldNum"/>
          </p:nvPr>
        </p:nvSpPr>
        <p:spPr>
          <a:xfrm>
            <a:off x="658368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7366" cy="5145465"/>
          </a:xfrm>
          <a:custGeom>
            <a:rect b="b" l="l" r="r" t="t"/>
            <a:pathLst>
              <a:path extrusionOk="0" h="11308715" w="20104100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3514083" y="4254562"/>
            <a:ext cx="2115900" cy="2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1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1280099" y="2481127"/>
            <a:ext cx="6583800" cy="18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08960" y="4783455"/>
            <a:ext cx="29259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2" type="sldNum"/>
          </p:nvPr>
        </p:nvSpPr>
        <p:spPr>
          <a:xfrm>
            <a:off x="658368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8F9FB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3514083" y="4254562"/>
            <a:ext cx="2115900" cy="2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1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1280099" y="2481127"/>
            <a:ext cx="6583800" cy="18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7"/>
          <p:cNvSpPr txBox="1"/>
          <p:nvPr>
            <p:ph idx="11" type="ftr"/>
          </p:nvPr>
        </p:nvSpPr>
        <p:spPr>
          <a:xfrm>
            <a:off x="3108960" y="4783455"/>
            <a:ext cx="29259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7"/>
          <p:cNvSpPr txBox="1"/>
          <p:nvPr>
            <p:ph idx="10" type="dt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658368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1"/>
    <p:sldLayoutId id="2147483654" r:id="rId2"/>
    <p:sldLayoutId id="2147483655" r:id="rId3"/>
    <p:sldLayoutId id="2147483656" r:id="rId4"/>
    <p:sldLayoutId id="2147483657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/>
        </p:nvSpPr>
        <p:spPr>
          <a:xfrm>
            <a:off x="586450" y="1639950"/>
            <a:ext cx="6572700" cy="104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5775">
            <a:noAutofit/>
          </a:bodyPr>
          <a:lstStyle/>
          <a:p>
            <a:pPr indent="0" lvl="0" marL="0" marR="787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Template de Persona Marketing</a:t>
            </a:r>
            <a:endParaRPr b="1" sz="5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1" name="Google Shape;8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92225" y="1278200"/>
            <a:ext cx="2876201" cy="2157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Google Shape;86;p14"/>
          <p:cNvGraphicFramePr/>
          <p:nvPr/>
        </p:nvGraphicFramePr>
        <p:xfrm>
          <a:off x="963100" y="1441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{33584A5A-6129-4209-9D5D-84AFA4DD577E}</a:tableStyleId>
              </a:tblPr>
              <a:tblGrid>
                <a:gridCol w="7239000"/>
              </a:tblGrid>
              <a:tr h="2349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Rédigez un descriptif de votre Persona Marketing en indiquant 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Sa tranche d’âge,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Son sexe,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Sa situation familiale,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Sa personnalité ? Ambitieux, organisé ? …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7" name="Google Shape;87;p14"/>
          <p:cNvSpPr txBox="1"/>
          <p:nvPr/>
        </p:nvSpPr>
        <p:spPr>
          <a:xfrm>
            <a:off x="963100" y="882350"/>
            <a:ext cx="7434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787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Présentez votre Persona</a:t>
            </a:r>
            <a:endParaRPr b="1"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8" name="Google Shape;8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1176476" cy="882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" name="Google Shape;93;p15"/>
          <p:cNvGraphicFramePr/>
          <p:nvPr/>
        </p:nvGraphicFramePr>
        <p:xfrm>
          <a:off x="952500" y="130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{33584A5A-6129-4209-9D5D-84AFA4DD577E}</a:tableStyleId>
              </a:tblPr>
              <a:tblGrid>
                <a:gridCol w="7239000"/>
              </a:tblGrid>
              <a:tr h="2349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Ville/rural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Universitaire, bac + ?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Métier ?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Taille de l’organisation ?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Revenus estimés ?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4" name="Google Shape;94;p15"/>
          <p:cNvSpPr txBox="1"/>
          <p:nvPr/>
        </p:nvSpPr>
        <p:spPr>
          <a:xfrm>
            <a:off x="952500" y="740825"/>
            <a:ext cx="7434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787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Lieu de résidence, niveau d’éducation, Profession</a:t>
            </a:r>
            <a:endParaRPr b="1"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5" name="Google Shape;9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1176476" cy="882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Google Shape;100;p16"/>
          <p:cNvGraphicFramePr/>
          <p:nvPr/>
        </p:nvGraphicFramePr>
        <p:xfrm>
          <a:off x="952500" y="130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{33584A5A-6129-4209-9D5D-84AFA4DD577E}</a:tableStyleId>
              </a:tblPr>
              <a:tblGrid>
                <a:gridCol w="7239000"/>
              </a:tblGrid>
              <a:tr h="2349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Besoin de générer des leads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Envie d’avoir une promotion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Souhaite trouver un équilibre entre sa vie privée et sa vie pro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….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1" name="Google Shape;101;p16"/>
          <p:cNvSpPr txBox="1"/>
          <p:nvPr/>
        </p:nvSpPr>
        <p:spPr>
          <a:xfrm>
            <a:off x="952500" y="740825"/>
            <a:ext cx="7434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787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Problématiques à résoudre</a:t>
            </a:r>
            <a:endParaRPr b="1"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02" name="Google Shape;10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1176476" cy="882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" name="Google Shape;107;p17"/>
          <p:cNvGraphicFramePr/>
          <p:nvPr/>
        </p:nvGraphicFramePr>
        <p:xfrm>
          <a:off x="952500" y="130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{33584A5A-6129-4209-9D5D-84AFA4DD577E}</a:tableStyleId>
              </a:tblPr>
              <a:tblGrid>
                <a:gridCol w="7239000"/>
              </a:tblGrid>
              <a:tr h="2349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Augmenter son réseau professionnel,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Gagner en visibilité sur les réseaux sociaux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8" name="Google Shape;108;p17"/>
          <p:cNvSpPr txBox="1"/>
          <p:nvPr/>
        </p:nvSpPr>
        <p:spPr>
          <a:xfrm>
            <a:off x="952500" y="740825"/>
            <a:ext cx="7434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787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Besoins et aspirations</a:t>
            </a:r>
            <a:endParaRPr b="1"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09" name="Google Shape;10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1176476" cy="882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oogle Shape;114;p18"/>
          <p:cNvGrpSpPr/>
          <p:nvPr/>
        </p:nvGrpSpPr>
        <p:grpSpPr>
          <a:xfrm>
            <a:off x="3004364" y="1126399"/>
            <a:ext cx="3361500" cy="2369514"/>
            <a:chOff x="2813864" y="1639536"/>
            <a:chExt cx="3361500" cy="2369514"/>
          </a:xfrm>
        </p:grpSpPr>
        <p:sp>
          <p:nvSpPr>
            <p:cNvPr id="115" name="Google Shape;115;p18"/>
            <p:cNvSpPr txBox="1"/>
            <p:nvPr/>
          </p:nvSpPr>
          <p:spPr>
            <a:xfrm>
              <a:off x="2813864" y="3512850"/>
              <a:ext cx="3361500" cy="49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13325">
              <a:noAutofit/>
            </a:bodyPr>
            <a:lstStyle/>
            <a:p>
              <a:pPr indent="0" lvl="0" marL="1905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50"/>
                <a:buFont typeface="Arial"/>
                <a:buNone/>
              </a:pPr>
              <a:r>
                <a:rPr b="1" lang="en">
                  <a:solidFill>
                    <a:schemeClr val="accent6"/>
                  </a:solidFill>
                  <a:latin typeface="Lato"/>
                  <a:ea typeface="Lato"/>
                  <a:cs typeface="Lato"/>
                  <a:sym typeface="Lato"/>
                </a:rPr>
                <a:t>Othmane BENNIS</a:t>
              </a:r>
              <a:endParaRPr b="1" i="0" u="none" cap="none" strike="noStrike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65"/>
                </a:spcBef>
                <a:spcAft>
                  <a:spcPts val="0"/>
                </a:spcAft>
                <a:buClr>
                  <a:srgbClr val="000000"/>
                </a:buClr>
                <a:buSzPts val="2050"/>
                <a:buFont typeface="Arial"/>
                <a:buNone/>
              </a:pPr>
              <a:r>
                <a:rPr b="1" lang="en">
                  <a:solidFill>
                    <a:srgbClr val="252525"/>
                  </a:solidFill>
                  <a:latin typeface="Lato"/>
                  <a:ea typeface="Lato"/>
                  <a:cs typeface="Lato"/>
                  <a:sym typeface="Lato"/>
                </a:rPr>
                <a:t>Fondateur BuzznessInfo.com</a:t>
              </a:r>
              <a:endParaRPr b="1">
                <a:solidFill>
                  <a:srgbClr val="252525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65"/>
                </a:spcBef>
                <a:spcAft>
                  <a:spcPts val="0"/>
                </a:spcAft>
                <a:buClr>
                  <a:srgbClr val="000000"/>
                </a:buClr>
                <a:buSzPts val="2050"/>
                <a:buFont typeface="Arial"/>
                <a:buNone/>
              </a:pPr>
              <a:br>
                <a:rPr lang="en">
                  <a:solidFill>
                    <a:srgbClr val="252525"/>
                  </a:solidFill>
                  <a:latin typeface="Lato"/>
                  <a:ea typeface="Lato"/>
                  <a:cs typeface="Lato"/>
                  <a:sym typeface="Lato"/>
                </a:rPr>
              </a:br>
              <a:br>
                <a:rPr lang="en">
                  <a:solidFill>
                    <a:srgbClr val="252525"/>
                  </a:solidFill>
                  <a:latin typeface="Lato"/>
                  <a:ea typeface="Lato"/>
                  <a:cs typeface="Lato"/>
                  <a:sym typeface="Lato"/>
                </a:rPr>
              </a:br>
              <a:r>
                <a:rPr lang="en">
                  <a:solidFill>
                    <a:srgbClr val="252525"/>
                  </a:solidFill>
                  <a:latin typeface="Lato"/>
                  <a:ea typeface="Lato"/>
                  <a:cs typeface="Lato"/>
                  <a:sym typeface="Lato"/>
                </a:rPr>
                <a:t>Template pour usage libre</a:t>
              </a:r>
              <a:endParaRPr>
                <a:solidFill>
                  <a:srgbClr val="252525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65"/>
                </a:spcBef>
                <a:spcAft>
                  <a:spcPts val="0"/>
                </a:spcAft>
                <a:buClr>
                  <a:srgbClr val="000000"/>
                </a:buClr>
                <a:buSzPts val="2050"/>
                <a:buFont typeface="Arial"/>
                <a:buNone/>
              </a:pPr>
              <a:r>
                <a:t/>
              </a:r>
              <a:endParaRPr>
                <a:solidFill>
                  <a:srgbClr val="252525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65"/>
                </a:spcBef>
                <a:spcAft>
                  <a:spcPts val="0"/>
                </a:spcAft>
                <a:buClr>
                  <a:srgbClr val="000000"/>
                </a:buClr>
                <a:buSzPts val="2050"/>
                <a:buFont typeface="Arial"/>
                <a:buNone/>
              </a:pPr>
              <a:br>
                <a:rPr lang="en">
                  <a:solidFill>
                    <a:srgbClr val="252525"/>
                  </a:solidFill>
                  <a:latin typeface="Lato"/>
                  <a:ea typeface="Lato"/>
                  <a:cs typeface="Lato"/>
                  <a:sym typeface="Lato"/>
                </a:rPr>
              </a:br>
              <a:r>
                <a:rPr lang="en" sz="1000">
                  <a:solidFill>
                    <a:srgbClr val="252525"/>
                  </a:solidFill>
                  <a:latin typeface="Lato"/>
                  <a:ea typeface="Lato"/>
                  <a:cs typeface="Lato"/>
                  <a:sym typeface="Lato"/>
                </a:rPr>
                <a:t>Merci de citer votre source si vous le republiez pour ne pas </a:t>
              </a:r>
              <a:endParaRPr sz="1000">
                <a:solidFill>
                  <a:srgbClr val="252525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65"/>
                </a:spcBef>
                <a:spcAft>
                  <a:spcPts val="0"/>
                </a:spcAft>
                <a:buClr>
                  <a:srgbClr val="000000"/>
                </a:buClr>
                <a:buSzPts val="2050"/>
                <a:buFont typeface="Arial"/>
                <a:buNone/>
              </a:pPr>
              <a:r>
                <a:t/>
              </a:r>
              <a:endParaRPr>
                <a:solidFill>
                  <a:srgbClr val="252525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pic>
          <p:nvPicPr>
            <p:cNvPr id="116" name="Google Shape;116;p1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739100" y="1639536"/>
              <a:ext cx="1511025" cy="15110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52525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52525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