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8" r:id="rId6"/>
    <p:sldId id="270" r:id="rId7"/>
    <p:sldId id="261" r:id="rId8"/>
    <p:sldId id="262" r:id="rId9"/>
    <p:sldId id="271" r:id="rId10"/>
    <p:sldId id="265" r:id="rId11"/>
  </p:sldIdLst>
  <p:sldSz cx="12188825" cy="6858000"/>
  <p:notesSz cx="6858000" cy="9144000"/>
  <p:defaultTextStyle>
    <a:defPPr rtl="0">
      <a:defRPr lang="fr-f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3E6E86-2D22-6540-83E8-0E2B81341500}" v="6" dt="2023-02-09T12:18:10.6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6437" autoAdjust="0"/>
  </p:normalViewPr>
  <p:slideViewPr>
    <p:cSldViewPr>
      <p:cViewPr varScale="1">
        <p:scale>
          <a:sx n="109" d="100"/>
          <a:sy n="109" d="100"/>
        </p:scale>
        <p:origin x="488" y="17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77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942A0-B7D2-4B14-8FEA-55FC702F5BE7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095A5E99-E976-4550-8F80-53CC813F2F5A}">
      <dgm:prSet phldrT="[Text]"/>
      <dgm:spPr>
        <a:gradFill rotWithShape="0">
          <a:gsLst>
            <a:gs pos="0">
              <a:srgbClr val="703000"/>
            </a:gs>
            <a:gs pos="50000">
              <a:srgbClr val="A44A00"/>
            </a:gs>
            <a:gs pos="70000">
              <a:srgbClr val="BC5500"/>
            </a:gs>
            <a:gs pos="100000">
              <a:srgbClr val="F26D00"/>
            </a:gs>
          </a:gsLst>
        </a:gradFill>
      </dgm:spPr>
      <dgm:t>
        <a:bodyPr rtlCol="0"/>
        <a:lstStyle/>
        <a:p>
          <a:pPr rtl="0"/>
          <a:r>
            <a:rPr lang="fr-FR" dirty="0"/>
            <a:t>Vous êtes M ou Mme ....</a:t>
          </a:r>
          <a:endParaRPr lang="fr-FR" noProof="0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03339A0D-5DC0-4B29-8353-C5AEBFD4DE86}" type="parTrans" cxnId="{D1A4D8E6-F04E-4AB1-8D0C-63DC7AB1E81F}">
      <dgm:prSet/>
      <dgm:spPr/>
      <dgm:t>
        <a:bodyPr rtlCol="0"/>
        <a:lstStyle/>
        <a:p>
          <a:pPr rtl="0"/>
          <a:endParaRPr lang="en-US"/>
        </a:p>
      </dgm:t>
    </dgm:pt>
    <dgm:pt modelId="{8877691F-1B60-4485-9174-DDEC7EE68B70}" type="sibTrans" cxnId="{D1A4D8E6-F04E-4AB1-8D0C-63DC7AB1E81F}">
      <dgm:prSet/>
      <dgm:spPr/>
      <dgm:t>
        <a:bodyPr rtlCol="0"/>
        <a:lstStyle/>
        <a:p>
          <a:pPr rtl="0"/>
          <a:endParaRPr lang="en-US"/>
        </a:p>
      </dgm:t>
    </dgm:pt>
    <dgm:pt modelId="{8EC937D8-BD76-4A12-A3E5-900D5C1E2E05}">
      <dgm:prSet phldrT="[Text]"/>
      <dgm:spPr/>
      <dgm:t>
        <a:bodyPr rtlCol="0"/>
        <a:lstStyle/>
        <a:p>
          <a:pPr rtl="0"/>
          <a:r>
            <a:rPr lang="fr-FR" dirty="0"/>
            <a:t>Remerciement d’avoir pris l’appel</a:t>
          </a:r>
          <a:endParaRPr lang="fr-FR" noProof="0" dirty="0"/>
        </a:p>
      </dgm:t>
    </dgm:pt>
    <dgm:pt modelId="{8265EE85-9851-494E-A6D3-1CDACE947DF3}" type="parTrans" cxnId="{43DC8383-AEE5-490C-A8E5-1F216F2B8FE6}">
      <dgm:prSet/>
      <dgm:spPr/>
      <dgm:t>
        <a:bodyPr rtlCol="0"/>
        <a:lstStyle/>
        <a:p>
          <a:pPr rtl="0"/>
          <a:endParaRPr lang="en-US"/>
        </a:p>
      </dgm:t>
    </dgm:pt>
    <dgm:pt modelId="{B3EFD4A5-9FA1-4ABE-B722-05162509509B}" type="sibTrans" cxnId="{43DC8383-AEE5-490C-A8E5-1F216F2B8FE6}">
      <dgm:prSet/>
      <dgm:spPr/>
      <dgm:t>
        <a:bodyPr rtlCol="0"/>
        <a:lstStyle/>
        <a:p>
          <a:pPr rtl="0"/>
          <a:endParaRPr lang="en-US"/>
        </a:p>
      </dgm:t>
    </dgm:pt>
    <dgm:pt modelId="{7133ECF5-4190-4604-AA2F-03C9A0A9210F}">
      <dgm:prSet phldrT="[Text]"/>
      <dgm:spPr>
        <a:gradFill rotWithShape="0">
          <a:gsLst>
            <a:gs pos="0">
              <a:srgbClr val="394404"/>
            </a:gs>
            <a:gs pos="50000">
              <a:srgbClr val="5F6F0F"/>
            </a:gs>
            <a:gs pos="70000">
              <a:srgbClr val="65741A"/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</a:gradFill>
      </dgm:spPr>
      <dgm:t>
        <a:bodyPr rtlCol="0"/>
        <a:lstStyle/>
        <a:p>
          <a:pPr rtl="0"/>
          <a:r>
            <a:rPr lang="fr-FR" dirty="0"/>
            <a:t>Annonce de la société ou du service</a:t>
          </a:r>
          <a:endParaRPr lang="fr-FR" noProof="0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7D1B29D7-21DD-436A-8F7C-E87DE53C1431}" type="parTrans" cxnId="{011A9761-E983-4C7D-AB1D-2038261D8FF8}">
      <dgm:prSet/>
      <dgm:spPr/>
      <dgm:t>
        <a:bodyPr rtlCol="0"/>
        <a:lstStyle/>
        <a:p>
          <a:pPr rtl="0"/>
          <a:endParaRPr lang="en-US"/>
        </a:p>
      </dgm:t>
    </dgm:pt>
    <dgm:pt modelId="{46037378-034A-4662-877A-B53E1DA069A3}" type="sibTrans" cxnId="{011A9761-E983-4C7D-AB1D-2038261D8FF8}">
      <dgm:prSet/>
      <dgm:spPr/>
      <dgm:t>
        <a:bodyPr rtlCol="0"/>
        <a:lstStyle/>
        <a:p>
          <a:pPr rtl="0"/>
          <a:endParaRPr lang="en-US"/>
        </a:p>
      </dgm:t>
    </dgm:pt>
    <dgm:pt modelId="{1D84D8B6-AB32-4491-B5D2-EFE3D7668B88}" type="pres">
      <dgm:prSet presAssocID="{CD7942A0-B7D2-4B14-8FEA-55FC702F5BE7}" presName="outerComposite" presStyleCnt="0">
        <dgm:presLayoutVars>
          <dgm:chMax val="5"/>
          <dgm:dir/>
          <dgm:resizeHandles val="exact"/>
        </dgm:presLayoutVars>
      </dgm:prSet>
      <dgm:spPr/>
    </dgm:pt>
    <dgm:pt modelId="{3E0E8213-E460-4EB7-9A92-C2B1CC553F0D}" type="pres">
      <dgm:prSet presAssocID="{CD7942A0-B7D2-4B14-8FEA-55FC702F5BE7}" presName="dummyMaxCanvas" presStyleCnt="0">
        <dgm:presLayoutVars/>
      </dgm:prSet>
      <dgm:spPr/>
    </dgm:pt>
    <dgm:pt modelId="{124EF20B-D98C-45B2-BB13-7B93B5373CEB}" type="pres">
      <dgm:prSet presAssocID="{CD7942A0-B7D2-4B14-8FEA-55FC702F5BE7}" presName="ThreeNodes_1" presStyleLbl="node1" presStyleIdx="0" presStyleCnt="3">
        <dgm:presLayoutVars>
          <dgm:bulletEnabled val="1"/>
        </dgm:presLayoutVars>
      </dgm:prSet>
      <dgm:spPr/>
    </dgm:pt>
    <dgm:pt modelId="{CA544AF7-F7B2-4CA5-9251-B4CDB8D06634}" type="pres">
      <dgm:prSet presAssocID="{CD7942A0-B7D2-4B14-8FEA-55FC702F5BE7}" presName="ThreeNodes_2" presStyleLbl="node1" presStyleIdx="1" presStyleCnt="3">
        <dgm:presLayoutVars>
          <dgm:bulletEnabled val="1"/>
        </dgm:presLayoutVars>
      </dgm:prSet>
      <dgm:spPr/>
    </dgm:pt>
    <dgm:pt modelId="{2AE92D3F-F0FA-45DD-BB60-4C6FBC6BC016}" type="pres">
      <dgm:prSet presAssocID="{CD7942A0-B7D2-4B14-8FEA-55FC702F5BE7}" presName="ThreeNodes_3" presStyleLbl="node1" presStyleIdx="2" presStyleCnt="3">
        <dgm:presLayoutVars>
          <dgm:bulletEnabled val="1"/>
        </dgm:presLayoutVars>
      </dgm:prSet>
      <dgm:spPr/>
    </dgm:pt>
    <dgm:pt modelId="{9CA877D8-99F8-40A0-89E9-59A61C9A70F4}" type="pres">
      <dgm:prSet presAssocID="{CD7942A0-B7D2-4B14-8FEA-55FC702F5BE7}" presName="ThreeConn_1-2" presStyleLbl="fgAccFollowNode1" presStyleIdx="0" presStyleCnt="2">
        <dgm:presLayoutVars>
          <dgm:bulletEnabled val="1"/>
        </dgm:presLayoutVars>
      </dgm:prSet>
      <dgm:spPr/>
    </dgm:pt>
    <dgm:pt modelId="{62643EF2-016C-41F1-8CBC-398422A85727}" type="pres">
      <dgm:prSet presAssocID="{CD7942A0-B7D2-4B14-8FEA-55FC702F5BE7}" presName="ThreeConn_2-3" presStyleLbl="fgAccFollowNode1" presStyleIdx="1" presStyleCnt="2">
        <dgm:presLayoutVars>
          <dgm:bulletEnabled val="1"/>
        </dgm:presLayoutVars>
      </dgm:prSet>
      <dgm:spPr/>
    </dgm:pt>
    <dgm:pt modelId="{7A2F6994-DA87-4497-BFC7-DD9D6EC5315F}" type="pres">
      <dgm:prSet presAssocID="{CD7942A0-B7D2-4B14-8FEA-55FC702F5BE7}" presName="ThreeNodes_1_text" presStyleLbl="node1" presStyleIdx="2" presStyleCnt="3">
        <dgm:presLayoutVars>
          <dgm:bulletEnabled val="1"/>
        </dgm:presLayoutVars>
      </dgm:prSet>
      <dgm:spPr/>
    </dgm:pt>
    <dgm:pt modelId="{916C48CB-E452-4B79-A9B9-4C9A90B47960}" type="pres">
      <dgm:prSet presAssocID="{CD7942A0-B7D2-4B14-8FEA-55FC702F5BE7}" presName="ThreeNodes_2_text" presStyleLbl="node1" presStyleIdx="2" presStyleCnt="3">
        <dgm:presLayoutVars>
          <dgm:bulletEnabled val="1"/>
        </dgm:presLayoutVars>
      </dgm:prSet>
      <dgm:spPr/>
    </dgm:pt>
    <dgm:pt modelId="{A31D264E-E285-4E5C-8EB7-762CD501BE72}" type="pres">
      <dgm:prSet presAssocID="{CD7942A0-B7D2-4B14-8FEA-55FC702F5BE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A89A138-BC1A-490F-935E-2EC3F74E8E18}" type="presOf" srcId="{7133ECF5-4190-4604-AA2F-03C9A0A9210F}" destId="{2AE92D3F-F0FA-45DD-BB60-4C6FBC6BC016}" srcOrd="0" destOrd="0" presId="urn:microsoft.com/office/officeart/2005/8/layout/vProcess5"/>
    <dgm:cxn modelId="{8A063A46-8F8D-405A-B2D6-6495FA638F46}" type="presOf" srcId="{8EC937D8-BD76-4A12-A3E5-900D5C1E2E05}" destId="{CA544AF7-F7B2-4CA5-9251-B4CDB8D06634}" srcOrd="0" destOrd="0" presId="urn:microsoft.com/office/officeart/2005/8/layout/vProcess5"/>
    <dgm:cxn modelId="{A071614A-8A85-47B2-A113-0652CAB9B428}" type="presOf" srcId="{095A5E99-E976-4550-8F80-53CC813F2F5A}" destId="{124EF20B-D98C-45B2-BB13-7B93B5373CEB}" srcOrd="0" destOrd="0" presId="urn:microsoft.com/office/officeart/2005/8/layout/vProcess5"/>
    <dgm:cxn modelId="{011A9761-E983-4C7D-AB1D-2038261D8FF8}" srcId="{CD7942A0-B7D2-4B14-8FEA-55FC702F5BE7}" destId="{7133ECF5-4190-4604-AA2F-03C9A0A9210F}" srcOrd="2" destOrd="0" parTransId="{7D1B29D7-21DD-436A-8F7C-E87DE53C1431}" sibTransId="{46037378-034A-4662-877A-B53E1DA069A3}"/>
    <dgm:cxn modelId="{43DC8383-AEE5-490C-A8E5-1F216F2B8FE6}" srcId="{CD7942A0-B7D2-4B14-8FEA-55FC702F5BE7}" destId="{8EC937D8-BD76-4A12-A3E5-900D5C1E2E05}" srcOrd="1" destOrd="0" parTransId="{8265EE85-9851-494E-A6D3-1CDACE947DF3}" sibTransId="{B3EFD4A5-9FA1-4ABE-B722-05162509509B}"/>
    <dgm:cxn modelId="{03E7038C-2CC0-496B-88A0-60396CDC31E4}" type="presOf" srcId="{7133ECF5-4190-4604-AA2F-03C9A0A9210F}" destId="{A31D264E-E285-4E5C-8EB7-762CD501BE72}" srcOrd="1" destOrd="0" presId="urn:microsoft.com/office/officeart/2005/8/layout/vProcess5"/>
    <dgm:cxn modelId="{C2D0E194-BD14-4AD2-9E3A-CE984C34B6CD}" type="presOf" srcId="{CD7942A0-B7D2-4B14-8FEA-55FC702F5BE7}" destId="{1D84D8B6-AB32-4491-B5D2-EFE3D7668B88}" srcOrd="0" destOrd="0" presId="urn:microsoft.com/office/officeart/2005/8/layout/vProcess5"/>
    <dgm:cxn modelId="{BB374C9D-646D-46E6-89B4-117F0E21BA34}" type="presOf" srcId="{8EC937D8-BD76-4A12-A3E5-900D5C1E2E05}" destId="{916C48CB-E452-4B79-A9B9-4C9A90B47960}" srcOrd="1" destOrd="0" presId="urn:microsoft.com/office/officeart/2005/8/layout/vProcess5"/>
    <dgm:cxn modelId="{12FC7FDE-4033-4970-A683-61DE6FA84E89}" type="presOf" srcId="{8877691F-1B60-4485-9174-DDEC7EE68B70}" destId="{9CA877D8-99F8-40A0-89E9-59A61C9A70F4}" srcOrd="0" destOrd="0" presId="urn:microsoft.com/office/officeart/2005/8/layout/vProcess5"/>
    <dgm:cxn modelId="{D1A4D8E6-F04E-4AB1-8D0C-63DC7AB1E81F}" srcId="{CD7942A0-B7D2-4B14-8FEA-55FC702F5BE7}" destId="{095A5E99-E976-4550-8F80-53CC813F2F5A}" srcOrd="0" destOrd="0" parTransId="{03339A0D-5DC0-4B29-8353-C5AEBFD4DE86}" sibTransId="{8877691F-1B60-4485-9174-DDEC7EE68B70}"/>
    <dgm:cxn modelId="{7C007CEB-6418-4EA7-9CB6-5B93D0C655E6}" type="presOf" srcId="{095A5E99-E976-4550-8F80-53CC813F2F5A}" destId="{7A2F6994-DA87-4497-BFC7-DD9D6EC5315F}" srcOrd="1" destOrd="0" presId="urn:microsoft.com/office/officeart/2005/8/layout/vProcess5"/>
    <dgm:cxn modelId="{6CF7D6F9-A5F2-48E3-AF5C-A2074559AE21}" type="presOf" srcId="{B3EFD4A5-9FA1-4ABE-B722-05162509509B}" destId="{62643EF2-016C-41F1-8CBC-398422A85727}" srcOrd="0" destOrd="0" presId="urn:microsoft.com/office/officeart/2005/8/layout/vProcess5"/>
    <dgm:cxn modelId="{768DB908-A4BF-48A6-A740-5DD0CBAFBB11}" type="presParOf" srcId="{1D84D8B6-AB32-4491-B5D2-EFE3D7668B88}" destId="{3E0E8213-E460-4EB7-9A92-C2B1CC553F0D}" srcOrd="0" destOrd="0" presId="urn:microsoft.com/office/officeart/2005/8/layout/vProcess5"/>
    <dgm:cxn modelId="{A8B17D3B-E670-4FE0-A845-244C702B8151}" type="presParOf" srcId="{1D84D8B6-AB32-4491-B5D2-EFE3D7668B88}" destId="{124EF20B-D98C-45B2-BB13-7B93B5373CEB}" srcOrd="1" destOrd="0" presId="urn:microsoft.com/office/officeart/2005/8/layout/vProcess5"/>
    <dgm:cxn modelId="{1E8E2D8B-A980-4080-A16E-1F74528DE4D0}" type="presParOf" srcId="{1D84D8B6-AB32-4491-B5D2-EFE3D7668B88}" destId="{CA544AF7-F7B2-4CA5-9251-B4CDB8D06634}" srcOrd="2" destOrd="0" presId="urn:microsoft.com/office/officeart/2005/8/layout/vProcess5"/>
    <dgm:cxn modelId="{7992440C-9F36-432D-90EE-E2A708CEB38B}" type="presParOf" srcId="{1D84D8B6-AB32-4491-B5D2-EFE3D7668B88}" destId="{2AE92D3F-F0FA-45DD-BB60-4C6FBC6BC016}" srcOrd="3" destOrd="0" presId="urn:microsoft.com/office/officeart/2005/8/layout/vProcess5"/>
    <dgm:cxn modelId="{DBE883B8-7D13-43BA-A456-8DBB93D30C93}" type="presParOf" srcId="{1D84D8B6-AB32-4491-B5D2-EFE3D7668B88}" destId="{9CA877D8-99F8-40A0-89E9-59A61C9A70F4}" srcOrd="4" destOrd="0" presId="urn:microsoft.com/office/officeart/2005/8/layout/vProcess5"/>
    <dgm:cxn modelId="{A3B9E6ED-FFD0-430E-B609-EBE8E75E7C44}" type="presParOf" srcId="{1D84D8B6-AB32-4491-B5D2-EFE3D7668B88}" destId="{62643EF2-016C-41F1-8CBC-398422A85727}" srcOrd="5" destOrd="0" presId="urn:microsoft.com/office/officeart/2005/8/layout/vProcess5"/>
    <dgm:cxn modelId="{278FE748-9C54-4E36-9203-E948DB63C99A}" type="presParOf" srcId="{1D84D8B6-AB32-4491-B5D2-EFE3D7668B88}" destId="{7A2F6994-DA87-4497-BFC7-DD9D6EC5315F}" srcOrd="6" destOrd="0" presId="urn:microsoft.com/office/officeart/2005/8/layout/vProcess5"/>
    <dgm:cxn modelId="{E81279B5-23BF-4F73-A353-8831FC04E9BC}" type="presParOf" srcId="{1D84D8B6-AB32-4491-B5D2-EFE3D7668B88}" destId="{916C48CB-E452-4B79-A9B9-4C9A90B47960}" srcOrd="7" destOrd="0" presId="urn:microsoft.com/office/officeart/2005/8/layout/vProcess5"/>
    <dgm:cxn modelId="{16289EC3-0C51-4B32-B6CC-FE8F7F6F6C76}" type="presParOf" srcId="{1D84D8B6-AB32-4491-B5D2-EFE3D7668B88}" destId="{A31D264E-E285-4E5C-8EB7-762CD501BE7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4EF20B-D98C-45B2-BB13-7B93B5373CEB}">
      <dsp:nvSpPr>
        <dsp:cNvPr id="0" name=""/>
        <dsp:cNvSpPr/>
      </dsp:nvSpPr>
      <dsp:spPr>
        <a:xfrm>
          <a:off x="0" y="0"/>
          <a:ext cx="431665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703000"/>
            </a:gs>
            <a:gs pos="50000">
              <a:srgbClr val="A44A00"/>
            </a:gs>
            <a:gs pos="70000">
              <a:srgbClr val="BC5500"/>
            </a:gs>
            <a:gs pos="100000">
              <a:srgbClr val="F26D00"/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rtlCol="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Vous êtes M ou Mme ....</a:t>
          </a:r>
          <a:endParaRPr lang="fr-FR" sz="2500" kern="1200" noProof="0" dirty="0"/>
        </a:p>
      </dsp:txBody>
      <dsp:txXfrm>
        <a:off x="39238" y="39238"/>
        <a:ext cx="2871019" cy="1261215"/>
      </dsp:txXfrm>
    </dsp:sp>
    <dsp:sp modelId="{CA544AF7-F7B2-4CA5-9251-B4CDB8D06634}">
      <dsp:nvSpPr>
        <dsp:cNvPr id="0" name=""/>
        <dsp:cNvSpPr/>
      </dsp:nvSpPr>
      <dsp:spPr>
        <a:xfrm>
          <a:off x="380880" y="1562972"/>
          <a:ext cx="431665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rtlCol="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Remerciement d’avoir pris l’appel</a:t>
          </a:r>
          <a:endParaRPr lang="fr-FR" sz="2500" kern="1200" noProof="0" dirty="0"/>
        </a:p>
      </dsp:txBody>
      <dsp:txXfrm>
        <a:off x="420118" y="1602210"/>
        <a:ext cx="2986494" cy="1261215"/>
      </dsp:txXfrm>
    </dsp:sp>
    <dsp:sp modelId="{2AE92D3F-F0FA-45DD-BB60-4C6FBC6BC016}">
      <dsp:nvSpPr>
        <dsp:cNvPr id="0" name=""/>
        <dsp:cNvSpPr/>
      </dsp:nvSpPr>
      <dsp:spPr>
        <a:xfrm>
          <a:off x="761761" y="3125945"/>
          <a:ext cx="431665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394404"/>
            </a:gs>
            <a:gs pos="50000">
              <a:srgbClr val="5F6F0F"/>
            </a:gs>
            <a:gs pos="70000">
              <a:srgbClr val="65741A"/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rtlCol="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Annonce de la société ou du service</a:t>
          </a:r>
          <a:endParaRPr lang="fr-FR" sz="2500" kern="1200" noProof="0" dirty="0"/>
        </a:p>
      </dsp:txBody>
      <dsp:txXfrm>
        <a:off x="800999" y="3165183"/>
        <a:ext cx="2986494" cy="1261215"/>
      </dsp:txXfrm>
    </dsp:sp>
    <dsp:sp modelId="{9CA877D8-99F8-40A0-89E9-59A61C9A70F4}">
      <dsp:nvSpPr>
        <dsp:cNvPr id="0" name=""/>
        <dsp:cNvSpPr/>
      </dsp:nvSpPr>
      <dsp:spPr>
        <a:xfrm>
          <a:off x="3445850" y="1015932"/>
          <a:ext cx="870799" cy="87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641780" y="1015932"/>
        <a:ext cx="478939" cy="655276"/>
      </dsp:txXfrm>
    </dsp:sp>
    <dsp:sp modelId="{62643EF2-016C-41F1-8CBC-398422A85727}">
      <dsp:nvSpPr>
        <dsp:cNvPr id="0" name=""/>
        <dsp:cNvSpPr/>
      </dsp:nvSpPr>
      <dsp:spPr>
        <a:xfrm>
          <a:off x="3826731" y="2569974"/>
          <a:ext cx="870799" cy="87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022661" y="2569974"/>
        <a:ext cx="478939" cy="655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D8AF6929-4F16-43A6-8368-BF93843271D3}" type="datetime1">
              <a:rPr lang="fr-FR" smtClean="0"/>
              <a:t>09/02/2023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9429053-DC2A-4342-ADD4-2FD729D91E2C}" type="slidenum">
              <a:rPr lang="fr-FR" smtClean="0"/>
              <a:pPr algn="r"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4D9CF8A1-AC6C-4B34-A6AF-5306B09514F1}" type="datetime1">
              <a:rPr lang="fr-FR" smtClean="0"/>
              <a:pPr/>
              <a:t>09/02/2023</a:t>
            </a:fld>
            <a:endParaRPr lang="fr-FR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fld id="{3EBA5BD7-F043-4D1B-AA17-CD412FC534DE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fr-FR" smtClean="0"/>
              <a:pPr algn="r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2862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fr-FR" smtClean="0"/>
              <a:pPr algn="r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7575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de diapositive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algn="r" rtl="0"/>
            <a:fld id="{3EBA5BD7-F043-4D1B-AA17-CD412FC534DE}" type="slidenum">
              <a:rPr lang="fr-FR" smtClean="0"/>
              <a:pPr algn="r" rtl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fr-FR" smtClean="0"/>
              <a:pPr algn="r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6480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fr-FR" smtClean="0"/>
              <a:pPr algn="r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6042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fr-FR" smtClean="0"/>
              <a:pPr algn="r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9119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fr-FR" smtClean="0"/>
              <a:pPr algn="r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336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e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Connecteur droit 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necteur droit 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lignes inférieur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orme libre 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dirty="0"/>
            </a:p>
          </p:txBody>
        </p:sp>
        <p:sp>
          <p:nvSpPr>
            <p:cNvPr id="10" name="Forme libre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dirty="0"/>
            </a:p>
          </p:txBody>
        </p:sp>
        <p:sp>
          <p:nvSpPr>
            <p:cNvPr id="11" name="Forme libre 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dirty="0"/>
            </a:p>
          </p:txBody>
        </p:sp>
      </p:grp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22" name="Espace réservé de la date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E36D263-5C89-4D5D-8B05-0120FB33B4BA}" type="datetime1">
              <a:rPr lang="fr-FR" smtClean="0"/>
              <a:pPr/>
              <a:t>09/02/2023</a:t>
            </a:fld>
            <a:endParaRPr lang="fr-FR" dirty="0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numéro de diapositive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A1D2FCC-4233-4F14-8EDB-8DB44C2A50E0}" type="datetime1">
              <a:rPr lang="fr-FR" smtClean="0"/>
              <a:pPr/>
              <a:t>09/02/2023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63F31CA-359D-41CC-AD54-062A6FB97288}" type="datetime1">
              <a:rPr lang="fr-FR" smtClean="0"/>
              <a:pPr/>
              <a:t>09/02/2023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2899D0D-1C7F-4044-B286-354B51780DED}" type="datetime1">
              <a:rPr lang="fr-FR" smtClean="0"/>
              <a:pPr/>
              <a:t>09/02/2023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e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Connecteur droit 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Connecteur droit 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EFD5C92-4BB1-4FBC-932D-AE246A545D97}" type="datetime1">
              <a:rPr lang="fr-FR" smtClean="0"/>
              <a:pPr/>
              <a:t>09/02/2023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B22FCC3-3DC7-4160-A3CE-82200479EFA7}" type="datetime1">
              <a:rPr lang="fr-FR" smtClean="0"/>
              <a:pPr/>
              <a:t>09/02/2023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7AB33AB-93D8-496F-A7A3-D08F359C34C7}" type="datetime1">
              <a:rPr lang="fr-FR" smtClean="0"/>
              <a:pPr/>
              <a:t>09/02/2023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B80ABE1-D260-4843-B80F-7D5268AEEE07}" type="datetime1">
              <a:rPr lang="fr-FR" smtClean="0"/>
              <a:pPr/>
              <a:t>09/02/2023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8B7253B-1B29-4A13-B3F4-5ABF9F84795C}" type="datetime1">
              <a:rPr lang="fr-FR" smtClean="0"/>
              <a:pPr/>
              <a:t>09/02/2023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F95AA5-BF1E-4EB9-A1D5-0AB2DD60A2D9}" type="datetime1">
              <a:rPr lang="fr-FR" smtClean="0"/>
              <a:pPr/>
              <a:t>09/02/2023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3" name="Espace réservé d’image 2" descr="Espace réservé vide pour ajouter une image. Cliquez sur l’espace réservé et sélectionnez l’image à ajouter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BC923-82FA-41E3-BF4E-E946B22CD3AC}" type="datetime1">
              <a:rPr lang="fr-FR" smtClean="0"/>
              <a:pPr/>
              <a:t>09/02/2023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ignes de gauche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orme libre 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1" name="Forme libre 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4" name="Forme libre 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</p:grp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97F8E-A89E-4ECD-B8CE-87968877804C}" type="datetime1">
              <a:rPr lang="fr-FR" smtClean="0"/>
              <a:pPr/>
              <a:t>09/02/2023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C014DD1E-5D91-48A3-AD6D-45FBA980D10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/>
              <a:t>OPERATEUR X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/>
              <a:t>SCRIPT D’APPEL</a:t>
            </a:r>
          </a:p>
          <a:p>
            <a:pPr rtl="0"/>
            <a:r>
              <a:rPr lang="fr-FR" dirty="0"/>
              <a:t>A destination du call center</a:t>
            </a: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Script d’appel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fr-FR" dirty="0"/>
              <a:t>Objectif : commercialisation nouveau forfait opérateur X  </a:t>
            </a:r>
          </a:p>
          <a:p>
            <a:pPr rtl="0"/>
            <a:r>
              <a:rPr lang="fr-FR" dirty="0"/>
              <a:t>Plus-value sur le marché : forfait ajustable à la consommation</a:t>
            </a:r>
          </a:p>
          <a:p>
            <a:pPr rtl="0"/>
            <a:r>
              <a:rPr lang="fr-FR" dirty="0"/>
              <a:t>Cible : jeunes 25-35 ans</a:t>
            </a: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VERIFICATION DU CONTACT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r-FR" dirty="0"/>
              <a:t>Ton amical et respectueux</a:t>
            </a:r>
          </a:p>
          <a:p>
            <a:pPr rtl="0"/>
            <a:r>
              <a:rPr lang="fr-FR" dirty="0"/>
              <a:t>Ecoute des réactions du client</a:t>
            </a:r>
          </a:p>
          <a:p>
            <a:pPr rtl="0"/>
            <a:r>
              <a:rPr lang="fr-FR" dirty="0"/>
              <a:t>Politesse face au refus et reprogrammation d’un appel</a:t>
            </a:r>
          </a:p>
        </p:txBody>
      </p:sp>
      <p:graphicFrame>
        <p:nvGraphicFramePr>
          <p:cNvPr id="5" name="Espace réservé du contenu 4" descr="Processus échelonné présentant 3 tâches superposées. Deux flèches vers le bas indiquent la progression de la première à la deuxième tâche, puis de la deuxième à la troisième tâche.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744307"/>
              </p:ext>
            </p:extLst>
          </p:nvPr>
        </p:nvGraphicFramePr>
        <p:xfrm>
          <a:off x="6500813" y="1706563"/>
          <a:ext cx="5078412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CONTEXTE DE l’OFFRE</a:t>
            </a:r>
          </a:p>
        </p:txBody>
      </p:sp>
      <p:sp>
        <p:nvSpPr>
          <p:cNvPr id="8" name="Espace réservé du texte 7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dirty="0"/>
              <a:t>BESOIN DU MARCHE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fr-FR" dirty="0"/>
              <a:t>Nouveaux modes de vie</a:t>
            </a:r>
          </a:p>
          <a:p>
            <a:pPr rtl="0"/>
            <a:r>
              <a:rPr lang="fr-FR" dirty="0"/>
              <a:t>Nomadisme</a:t>
            </a:r>
          </a:p>
          <a:p>
            <a:pPr rtl="0"/>
            <a:r>
              <a:rPr lang="fr-FR" dirty="0"/>
              <a:t>Missions professionnelles plus courtes</a:t>
            </a:r>
          </a:p>
          <a:p>
            <a:pPr rtl="0"/>
            <a:endParaRPr lang="fr-FR" dirty="0"/>
          </a:p>
        </p:txBody>
      </p:sp>
      <p:sp>
        <p:nvSpPr>
          <p:cNvPr id="9" name="Espace réservé du texte 8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fr-FR" dirty="0"/>
              <a:t>Réponse de l’opérateur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fr-FR" dirty="0"/>
              <a:t>Offre adaptable à l’usage</a:t>
            </a:r>
          </a:p>
          <a:p>
            <a:pPr rtl="0"/>
            <a:r>
              <a:rPr lang="fr-FR" dirty="0"/>
              <a:t>Engagement uniquement sur le service sans engagement sur le volume</a:t>
            </a:r>
          </a:p>
          <a:p>
            <a:pPr rtl="0"/>
            <a:r>
              <a:rPr lang="fr-FR" dirty="0"/>
              <a:t>Possibilité d’agir sur la dépense d’un mois sur l’autre</a:t>
            </a:r>
          </a:p>
          <a:p>
            <a:pPr rtl="0"/>
            <a:r>
              <a:rPr lang="fr-FR" dirty="0"/>
              <a:t>Dépassement non surtaxé</a:t>
            </a:r>
          </a:p>
        </p:txBody>
      </p:sp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Evaluation du prospect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6C5F0A1-0C9C-16CD-BBB7-221569BAEB9A}"/>
              </a:ext>
            </a:extLst>
          </p:cNvPr>
          <p:cNvSpPr txBox="1"/>
          <p:nvPr/>
        </p:nvSpPr>
        <p:spPr>
          <a:xfrm>
            <a:off x="1413892" y="1700808"/>
            <a:ext cx="680910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Le prospect adhère verbalement</a:t>
            </a:r>
          </a:p>
          <a:p>
            <a:r>
              <a:rPr lang="fr-FR" sz="2800" dirty="0"/>
              <a:t>  &gt; continuer l’argumentation</a:t>
            </a:r>
          </a:p>
          <a:p>
            <a:r>
              <a:rPr lang="fr-FR" sz="2800" dirty="0"/>
              <a:t>Le prospect reste silencieux</a:t>
            </a:r>
          </a:p>
          <a:p>
            <a:r>
              <a:rPr lang="fr-FR" sz="2800" dirty="0"/>
              <a:t>  &gt; demander s’il valide le concept</a:t>
            </a:r>
          </a:p>
          <a:p>
            <a:r>
              <a:rPr lang="fr-FR" sz="2800" dirty="0"/>
              <a:t>Le prospect réagit négativement</a:t>
            </a:r>
          </a:p>
          <a:p>
            <a:r>
              <a:rPr lang="fr-FR" sz="2800" dirty="0"/>
              <a:t>  &gt; lui faire exprimer ses freins</a:t>
            </a:r>
          </a:p>
          <a:p>
            <a:r>
              <a:rPr lang="fr-FR" sz="2800" dirty="0"/>
              <a:t>Le prospect pense à un autre prospect</a:t>
            </a:r>
          </a:p>
          <a:p>
            <a:r>
              <a:rPr lang="fr-FR" sz="2800" dirty="0"/>
              <a:t>  &gt; proposer d’appeler ce nouveau lead</a:t>
            </a:r>
          </a:p>
          <a:p>
            <a:r>
              <a:rPr lang="fr-FR" sz="2800" dirty="0"/>
              <a:t>Le prospect craint le changement d’opérateur</a:t>
            </a:r>
          </a:p>
          <a:p>
            <a:r>
              <a:rPr lang="fr-FR" sz="2800" dirty="0"/>
              <a:t>  &gt; rappeler la gestion intégrée du transfert</a:t>
            </a:r>
          </a:p>
        </p:txBody>
      </p:sp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Reformulation </a:t>
            </a:r>
            <a:br>
              <a:rPr lang="fr-FR" dirty="0"/>
            </a:br>
            <a:r>
              <a:rPr lang="fr-FR" dirty="0"/>
              <a:t>et </a:t>
            </a:r>
            <a:r>
              <a:rPr lang="fr-FR" dirty="0" err="1"/>
              <a:t>cloture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85000" lnSpcReduction="20000"/>
          </a:bodyPr>
          <a:lstStyle/>
          <a:p>
            <a:pPr rtl="0"/>
            <a:r>
              <a:rPr lang="fr-FR" dirty="0"/>
              <a:t>Terminer par  :</a:t>
            </a:r>
          </a:p>
          <a:p>
            <a:pPr marL="342900" indent="-342900" rtl="0">
              <a:buFontTx/>
              <a:buChar char="-"/>
            </a:pPr>
            <a:r>
              <a:rPr lang="fr-FR" dirty="0"/>
              <a:t>une formule de politesse </a:t>
            </a:r>
          </a:p>
          <a:p>
            <a:pPr marL="342900" indent="-342900" rtl="0">
              <a:buFontTx/>
              <a:buChar char="-"/>
            </a:pPr>
            <a:r>
              <a:rPr lang="fr-FR" dirty="0"/>
              <a:t>éventuellement sur un sujet personnalisé échangé durant l’échange (rentrée scolaire, vacances à venir, changement de poste, déménagement....)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fr-FR" dirty="0"/>
              <a:t>Remerciement de l’écoute</a:t>
            </a:r>
          </a:p>
          <a:p>
            <a:pPr rtl="0"/>
            <a:r>
              <a:rPr lang="fr-FR" dirty="0"/>
              <a:t>Rappel de la notoriété de l’opérateur</a:t>
            </a:r>
          </a:p>
          <a:p>
            <a:pPr rtl="0"/>
            <a:r>
              <a:rPr lang="fr-FR" dirty="0"/>
              <a:t>Rappel des caractéristiques</a:t>
            </a:r>
          </a:p>
          <a:p>
            <a:pPr rtl="0"/>
            <a:r>
              <a:rPr lang="fr-FR" dirty="0"/>
              <a:t>Rappel de la plus-value</a:t>
            </a:r>
          </a:p>
          <a:p>
            <a:pPr rtl="0"/>
            <a:r>
              <a:rPr lang="fr-FR" dirty="0"/>
              <a:t>Rappel des services après-vente</a:t>
            </a:r>
          </a:p>
          <a:p>
            <a:pPr rtl="0"/>
            <a:r>
              <a:rPr lang="fr-FR" dirty="0"/>
              <a:t>Rappel des modalités de souscription</a:t>
            </a:r>
          </a:p>
          <a:p>
            <a:pPr rtl="0"/>
            <a:r>
              <a:rPr lang="fr-FR" dirty="0"/>
              <a:t>Rappel des mesures de rétractation</a:t>
            </a:r>
          </a:p>
          <a:p>
            <a:pPr rtl="0"/>
            <a:endParaRPr lang="fr-FR" dirty="0"/>
          </a:p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904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218882" y="685800"/>
            <a:ext cx="4062942" cy="3454400"/>
          </a:xfrm>
        </p:spPr>
        <p:txBody>
          <a:bodyPr rtlCol="0"/>
          <a:lstStyle/>
          <a:p>
            <a:pPr rtl="0"/>
            <a:r>
              <a:rPr lang="fr-FR" dirty="0"/>
              <a:t>QUALIFICATION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>
          <a:xfrm>
            <a:off x="1413892" y="3573016"/>
            <a:ext cx="9361040" cy="1728192"/>
          </a:xfrm>
        </p:spPr>
        <p:txBody>
          <a:bodyPr rtlCol="0">
            <a:normAutofit lnSpcReduction="10000"/>
          </a:bodyPr>
          <a:lstStyle/>
          <a:p>
            <a:pPr rtl="0"/>
            <a:endParaRPr lang="fr-FR"/>
          </a:p>
          <a:p>
            <a:pPr rtl="0"/>
            <a:r>
              <a:rPr lang="fr-FR"/>
              <a:t>Lead </a:t>
            </a:r>
            <a:r>
              <a:rPr lang="fr-FR" dirty="0"/>
              <a:t>dans la cible oui/non</a:t>
            </a:r>
          </a:p>
          <a:p>
            <a:pPr rtl="0"/>
            <a:r>
              <a:rPr lang="fr-FR" dirty="0"/>
              <a:t>Lead en conversion oui/non</a:t>
            </a:r>
          </a:p>
          <a:p>
            <a:pPr rtl="0"/>
            <a:r>
              <a:rPr lang="fr-FR" dirty="0"/>
              <a:t>Lead à requalifier sur un autre </a:t>
            </a:r>
            <a:r>
              <a:rPr lang="fr-FR" dirty="0" err="1"/>
              <a:t>servicz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033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nologie 16: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257_TF02787990_TF02787990.potx" id="{ABCB071B-19A3-44BE-B302-F4BBE7E3E2D5}" vid="{F4600F28-01B2-4FC5-9857-5FFF9F08051B}"/>
    </a:ext>
  </a:extLst>
</a:theme>
</file>

<file path=ppt/theme/theme2.xml><?xml version="1.0" encoding="utf-8"?>
<a:theme xmlns:a="http://schemas.openxmlformats.org/drawingml/2006/main" name="Thème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C67BEE-D13F-4BD2-98A5-34D8A0977F68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Technologie 16:9</Template>
  <TotalTime>35</TotalTime>
  <Words>268</Words>
  <Application>Microsoft Macintosh PowerPoint</Application>
  <PresentationFormat>Personnalisé</PresentationFormat>
  <Paragraphs>58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Technologie 16:9</vt:lpstr>
      <vt:lpstr>OPERATEUR X</vt:lpstr>
      <vt:lpstr>Script d’appel</vt:lpstr>
      <vt:lpstr>VERIFICATION DU CONTACT</vt:lpstr>
      <vt:lpstr>CONTEXTE DE l’OFFRE</vt:lpstr>
      <vt:lpstr>Evaluation du prospect</vt:lpstr>
      <vt:lpstr>Reformulation  et cloture</vt:lpstr>
      <vt:lpstr>QUALIFICATION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de titre</dc:title>
  <dc:creator>Françoise AUBERT</dc:creator>
  <cp:lastModifiedBy>Françoise AUBERT</cp:lastModifiedBy>
  <cp:revision>1</cp:revision>
  <dcterms:created xsi:type="dcterms:W3CDTF">2023-02-09T11:56:19Z</dcterms:created>
  <dcterms:modified xsi:type="dcterms:W3CDTF">2023-02-09T12:32:06Z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